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9926638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B60A52-F737-46E6-83C6-FBED8F4A51FC}" v="395" dt="2021-05-17T12:47:03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 van Veldhuizen" userId="a12e5eb640c70eef" providerId="LiveId" clId="{94B60A52-F737-46E6-83C6-FBED8F4A51FC}"/>
    <pc:docChg chg="undo custSel addSld delSld modSld">
      <pc:chgData name="Piet van Veldhuizen" userId="a12e5eb640c70eef" providerId="LiveId" clId="{94B60A52-F737-46E6-83C6-FBED8F4A51FC}" dt="2021-05-17T19:39:56.302" v="3326" actId="6549"/>
      <pc:docMkLst>
        <pc:docMk/>
      </pc:docMkLst>
      <pc:sldChg chg="modSp mod">
        <pc:chgData name="Piet van Veldhuizen" userId="a12e5eb640c70eef" providerId="LiveId" clId="{94B60A52-F737-46E6-83C6-FBED8F4A51FC}" dt="2021-05-17T10:57:23.789" v="25" actId="20577"/>
        <pc:sldMkLst>
          <pc:docMk/>
          <pc:sldMk cId="1189491589" sldId="256"/>
        </pc:sldMkLst>
        <pc:spChg chg="mod">
          <ac:chgData name="Piet van Veldhuizen" userId="a12e5eb640c70eef" providerId="LiveId" clId="{94B60A52-F737-46E6-83C6-FBED8F4A51FC}" dt="2021-05-17T10:57:09.030" v="15" actId="20577"/>
          <ac:spMkLst>
            <pc:docMk/>
            <pc:sldMk cId="1189491589" sldId="256"/>
            <ac:spMk id="2" creationId="{9F0F109C-6EBF-4ECD-B122-6239FF869405}"/>
          </ac:spMkLst>
        </pc:spChg>
        <pc:spChg chg="mod">
          <ac:chgData name="Piet van Veldhuizen" userId="a12e5eb640c70eef" providerId="LiveId" clId="{94B60A52-F737-46E6-83C6-FBED8F4A51FC}" dt="2021-05-17T10:57:23.789" v="25" actId="20577"/>
          <ac:spMkLst>
            <pc:docMk/>
            <pc:sldMk cId="1189491589" sldId="256"/>
            <ac:spMk id="3" creationId="{A20480AF-946A-4055-B750-0497CF8519EC}"/>
          </ac:spMkLst>
        </pc:spChg>
      </pc:sldChg>
      <pc:sldChg chg="modSp mod modAnim">
        <pc:chgData name="Piet van Veldhuizen" userId="a12e5eb640c70eef" providerId="LiveId" clId="{94B60A52-F737-46E6-83C6-FBED8F4A51FC}" dt="2021-05-17T19:39:56.302" v="3326" actId="6549"/>
        <pc:sldMkLst>
          <pc:docMk/>
          <pc:sldMk cId="1228667795" sldId="259"/>
        </pc:sldMkLst>
        <pc:spChg chg="mod">
          <ac:chgData name="Piet van Veldhuizen" userId="a12e5eb640c70eef" providerId="LiveId" clId="{94B60A52-F737-46E6-83C6-FBED8F4A51FC}" dt="2021-05-17T19:39:56.302" v="3326" actId="6549"/>
          <ac:spMkLst>
            <pc:docMk/>
            <pc:sldMk cId="1228667795" sldId="259"/>
            <ac:spMk id="2" creationId="{AC0AF0C6-0240-48CA-9F18-6655DEE813AE}"/>
          </ac:spMkLst>
        </pc:spChg>
      </pc:sldChg>
      <pc:sldChg chg="del">
        <pc:chgData name="Piet van Veldhuizen" userId="a12e5eb640c70eef" providerId="LiveId" clId="{94B60A52-F737-46E6-83C6-FBED8F4A51FC}" dt="2021-05-17T11:12:46.359" v="414" actId="47"/>
        <pc:sldMkLst>
          <pc:docMk/>
          <pc:sldMk cId="2362262742" sldId="260"/>
        </pc:sldMkLst>
      </pc:sldChg>
      <pc:sldChg chg="modSp add mod">
        <pc:chgData name="Piet van Veldhuizen" userId="a12e5eb640c70eef" providerId="LiveId" clId="{94B60A52-F737-46E6-83C6-FBED8F4A51FC}" dt="2021-05-17T12:01:08.219" v="995" actId="20577"/>
        <pc:sldMkLst>
          <pc:docMk/>
          <pc:sldMk cId="2790336697" sldId="260"/>
        </pc:sldMkLst>
        <pc:spChg chg="mod">
          <ac:chgData name="Piet van Veldhuizen" userId="a12e5eb640c70eef" providerId="LiveId" clId="{94B60A52-F737-46E6-83C6-FBED8F4A51FC}" dt="2021-05-17T12:01:08.219" v="995" actId="20577"/>
          <ac:spMkLst>
            <pc:docMk/>
            <pc:sldMk cId="2790336697" sldId="260"/>
            <ac:spMk id="2" creationId="{AC0AF0C6-0240-48CA-9F18-6655DEE813AE}"/>
          </ac:spMkLst>
        </pc:spChg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3507762606" sldId="261"/>
        </pc:sldMkLst>
      </pc:sldChg>
      <pc:sldChg chg="modSp add mod">
        <pc:chgData name="Piet van Veldhuizen" userId="a12e5eb640c70eef" providerId="LiveId" clId="{94B60A52-F737-46E6-83C6-FBED8F4A51FC}" dt="2021-05-17T12:07:35.797" v="1385" actId="20577"/>
        <pc:sldMkLst>
          <pc:docMk/>
          <pc:sldMk cId="3766528184" sldId="261"/>
        </pc:sldMkLst>
        <pc:spChg chg="mod">
          <ac:chgData name="Piet van Veldhuizen" userId="a12e5eb640c70eef" providerId="LiveId" clId="{94B60A52-F737-46E6-83C6-FBED8F4A51FC}" dt="2021-05-17T12:07:35.797" v="1385" actId="20577"/>
          <ac:spMkLst>
            <pc:docMk/>
            <pc:sldMk cId="3766528184" sldId="261"/>
            <ac:spMk id="2" creationId="{AC0AF0C6-0240-48CA-9F18-6655DEE813AE}"/>
          </ac:spMkLst>
        </pc:spChg>
      </pc:sldChg>
      <pc:sldChg chg="modSp add mod">
        <pc:chgData name="Piet van Veldhuizen" userId="a12e5eb640c70eef" providerId="LiveId" clId="{94B60A52-F737-46E6-83C6-FBED8F4A51FC}" dt="2021-05-17T12:14:31.242" v="1658" actId="20577"/>
        <pc:sldMkLst>
          <pc:docMk/>
          <pc:sldMk cId="4108851126" sldId="262"/>
        </pc:sldMkLst>
        <pc:spChg chg="mod">
          <ac:chgData name="Piet van Veldhuizen" userId="a12e5eb640c70eef" providerId="LiveId" clId="{94B60A52-F737-46E6-83C6-FBED8F4A51FC}" dt="2021-05-17T12:14:31.242" v="1658" actId="20577"/>
          <ac:spMkLst>
            <pc:docMk/>
            <pc:sldMk cId="4108851126" sldId="262"/>
            <ac:spMk id="2" creationId="{AC0AF0C6-0240-48CA-9F18-6655DEE813AE}"/>
          </ac:spMkLst>
        </pc:spChg>
      </pc:sldChg>
      <pc:sldChg chg="modSp add mod">
        <pc:chgData name="Piet van Veldhuizen" userId="a12e5eb640c70eef" providerId="LiveId" clId="{94B60A52-F737-46E6-83C6-FBED8F4A51FC}" dt="2021-05-17T12:18:08.183" v="1909" actId="20577"/>
        <pc:sldMkLst>
          <pc:docMk/>
          <pc:sldMk cId="1307751508" sldId="263"/>
        </pc:sldMkLst>
        <pc:spChg chg="mod">
          <ac:chgData name="Piet van Veldhuizen" userId="a12e5eb640c70eef" providerId="LiveId" clId="{94B60A52-F737-46E6-83C6-FBED8F4A51FC}" dt="2021-05-17T12:18:08.183" v="1909" actId="20577"/>
          <ac:spMkLst>
            <pc:docMk/>
            <pc:sldMk cId="1307751508" sldId="263"/>
            <ac:spMk id="2" creationId="{AC0AF0C6-0240-48CA-9F18-6655DEE813AE}"/>
          </ac:spMkLst>
        </pc:spChg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1456787024" sldId="263"/>
        </pc:sldMkLst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1463722369" sldId="264"/>
        </pc:sldMkLst>
      </pc:sldChg>
      <pc:sldChg chg="modSp add mod">
        <pc:chgData name="Piet van Veldhuizen" userId="a12e5eb640c70eef" providerId="LiveId" clId="{94B60A52-F737-46E6-83C6-FBED8F4A51FC}" dt="2021-05-17T12:30:11.741" v="2197" actId="20577"/>
        <pc:sldMkLst>
          <pc:docMk/>
          <pc:sldMk cId="3264387712" sldId="264"/>
        </pc:sldMkLst>
        <pc:spChg chg="mod">
          <ac:chgData name="Piet van Veldhuizen" userId="a12e5eb640c70eef" providerId="LiveId" clId="{94B60A52-F737-46E6-83C6-FBED8F4A51FC}" dt="2021-05-17T12:30:11.741" v="2197" actId="20577"/>
          <ac:spMkLst>
            <pc:docMk/>
            <pc:sldMk cId="3264387712" sldId="264"/>
            <ac:spMk id="2" creationId="{AC0AF0C6-0240-48CA-9F18-6655DEE813AE}"/>
          </ac:spMkLst>
        </pc:spChg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1767391775" sldId="265"/>
        </pc:sldMkLst>
      </pc:sldChg>
      <pc:sldChg chg="modSp add mod">
        <pc:chgData name="Piet van Veldhuizen" userId="a12e5eb640c70eef" providerId="LiveId" clId="{94B60A52-F737-46E6-83C6-FBED8F4A51FC}" dt="2021-05-17T19:39:43.003" v="3325" actId="20577"/>
        <pc:sldMkLst>
          <pc:docMk/>
          <pc:sldMk cId="2656317742" sldId="265"/>
        </pc:sldMkLst>
        <pc:spChg chg="mod">
          <ac:chgData name="Piet van Veldhuizen" userId="a12e5eb640c70eef" providerId="LiveId" clId="{94B60A52-F737-46E6-83C6-FBED8F4A51FC}" dt="2021-05-17T19:39:43.003" v="3325" actId="20577"/>
          <ac:spMkLst>
            <pc:docMk/>
            <pc:sldMk cId="2656317742" sldId="265"/>
            <ac:spMk id="2" creationId="{AC0AF0C6-0240-48CA-9F18-6655DEE813AE}"/>
          </ac:spMkLst>
        </pc:spChg>
      </pc:sldChg>
      <pc:sldChg chg="modSp add mod">
        <pc:chgData name="Piet van Veldhuizen" userId="a12e5eb640c70eef" providerId="LiveId" clId="{94B60A52-F737-46E6-83C6-FBED8F4A51FC}" dt="2021-05-17T12:40:06.198" v="2575" actId="20577"/>
        <pc:sldMkLst>
          <pc:docMk/>
          <pc:sldMk cId="784989099" sldId="266"/>
        </pc:sldMkLst>
        <pc:spChg chg="mod">
          <ac:chgData name="Piet van Veldhuizen" userId="a12e5eb640c70eef" providerId="LiveId" clId="{94B60A52-F737-46E6-83C6-FBED8F4A51FC}" dt="2021-05-17T12:40:06.198" v="2575" actId="20577"/>
          <ac:spMkLst>
            <pc:docMk/>
            <pc:sldMk cId="784989099" sldId="266"/>
            <ac:spMk id="2" creationId="{AC0AF0C6-0240-48CA-9F18-6655DEE813AE}"/>
          </ac:spMkLst>
        </pc:spChg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1320910926" sldId="266"/>
        </pc:sldMkLst>
      </pc:sldChg>
      <pc:sldChg chg="modSp add mod">
        <pc:chgData name="Piet van Veldhuizen" userId="a12e5eb640c70eef" providerId="LiveId" clId="{94B60A52-F737-46E6-83C6-FBED8F4A51FC}" dt="2021-05-17T12:46:47.509" v="2910" actId="20577"/>
        <pc:sldMkLst>
          <pc:docMk/>
          <pc:sldMk cId="849737665" sldId="267"/>
        </pc:sldMkLst>
        <pc:spChg chg="mod">
          <ac:chgData name="Piet van Veldhuizen" userId="a12e5eb640c70eef" providerId="LiveId" clId="{94B60A52-F737-46E6-83C6-FBED8F4A51FC}" dt="2021-05-17T12:46:47.509" v="2910" actId="20577"/>
          <ac:spMkLst>
            <pc:docMk/>
            <pc:sldMk cId="849737665" sldId="267"/>
            <ac:spMk id="2" creationId="{AC0AF0C6-0240-48CA-9F18-6655DEE813AE}"/>
          </ac:spMkLst>
        </pc:spChg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2840804498" sldId="267"/>
        </pc:sldMkLst>
      </pc:sldChg>
      <pc:sldChg chg="modSp add mod">
        <pc:chgData name="Piet van Veldhuizen" userId="a12e5eb640c70eef" providerId="LiveId" clId="{94B60A52-F737-46E6-83C6-FBED8F4A51FC}" dt="2021-05-17T12:54:27.400" v="3323" actId="20577"/>
        <pc:sldMkLst>
          <pc:docMk/>
          <pc:sldMk cId="2435591046" sldId="268"/>
        </pc:sldMkLst>
        <pc:spChg chg="mod">
          <ac:chgData name="Piet van Veldhuizen" userId="a12e5eb640c70eef" providerId="LiveId" clId="{94B60A52-F737-46E6-83C6-FBED8F4A51FC}" dt="2021-05-17T12:54:27.400" v="3323" actId="20577"/>
          <ac:spMkLst>
            <pc:docMk/>
            <pc:sldMk cId="2435591046" sldId="268"/>
            <ac:spMk id="2" creationId="{AC0AF0C6-0240-48CA-9F18-6655DEE813AE}"/>
          </ac:spMkLst>
        </pc:spChg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3638017547" sldId="272"/>
        </pc:sldMkLst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3486133226" sldId="273"/>
        </pc:sldMkLst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3419484593" sldId="274"/>
        </pc:sldMkLst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3775178259" sldId="275"/>
        </pc:sldMkLst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2378905485" sldId="276"/>
        </pc:sldMkLst>
      </pc:sldChg>
      <pc:sldChg chg="del">
        <pc:chgData name="Piet van Veldhuizen" userId="a12e5eb640c70eef" providerId="LiveId" clId="{94B60A52-F737-46E6-83C6-FBED8F4A51FC}" dt="2021-05-17T11:02:14.684" v="51" actId="47"/>
        <pc:sldMkLst>
          <pc:docMk/>
          <pc:sldMk cId="457759325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D0BA7-5CE8-48BF-8EB3-65E9F29BA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1274F7-5711-4C8B-9C74-6F075960D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9773A1-95C7-491A-B285-A690B470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D9B2E-B02E-4EFB-955E-F12DABFC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C2778C-3F90-49B3-BDAA-CDF5366C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63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1D92B-CDD6-4EBF-99F6-04B4D776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4C7A2F-770E-4A38-9394-9DC3595B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639E3F-420E-4161-8643-FEC6AC7B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C32136-A3EA-4CAF-A7A4-86AB1635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F8976C-829E-4259-96CE-5CBF577D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12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EAD4242-FFD2-463C-A097-C28A28A77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E6539DE-99CF-412D-A588-080BE19C0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DDAE80-A906-4A81-94EC-E8EBE0405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EBAC73-1502-4370-AB56-F4D87C29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F918E5-BFFA-4B1B-8937-6FD6DAE6E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54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0375E-3DC4-4C0B-B088-A4C8E048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BB17DB-B4F3-448E-8EAF-1279E24AC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ED1777-3587-4BE6-9B0E-15C47B83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6A844D-D735-4BCC-96FF-72A06CC4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576205-E029-4693-85FF-E34C7FCB9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30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EB3E0-0F19-4421-AFB3-807B88AC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895BB4-406E-4BE3-AD2C-C0A61841A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326050-72C5-4E54-AF55-B0160DD3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9BE54C-ECF9-42CA-BB69-1268CA00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E37C22-E756-42FD-9AC9-FCEB5A0D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004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DD020C-B9C3-4469-A1C5-E9C0A4FD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61FA37-C2AB-4972-81BC-33C83ED7B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9EFFC8-8350-4435-BC97-CCAECE271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66F165-D092-484D-8725-BFB2CD33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E0EB4-5F99-44E0-99E5-2659324A1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AFE935-D8FD-4514-A13C-3AD58F0E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2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C421F6-CA6C-4535-873E-C495DB8E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1B0925-ECE3-4F07-BA29-98799DA8A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325603-AC73-43ED-B601-8A4CEC9EC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BB4E7A-FE18-44BF-BB38-D430E7C92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B0BB49F-DF23-4939-8C1B-5CF7FC306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F394101-D803-4C74-B9FF-03DC0906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49DE2F9-1AAD-4048-A23A-4E4341660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54A3E6-9AC4-4BC7-B8D8-76A616C2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1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B54B2-5DDA-4B71-9DDA-9437B78E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E6CC0E1-FB3A-402D-8618-213376CE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1B7942-4740-4AF3-8142-3390CEFC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D18E062-9AA9-4CC8-BE98-ABE533E2E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5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D08CF9-9891-4882-9DF5-8D53732F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C729C76-28C2-4AFB-A465-3F2D1087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AEC637-917F-43DC-9B53-5FD233B9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8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8D96D-BFE3-4678-A4EF-FE534CC8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2F4C0D-2ED2-4824-9796-C31664B35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43DA91-31AF-4CE5-ADBC-58136917B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8D3786-F1B6-4290-9C8E-9AEB3B696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474B33-8700-426A-81F8-94159FD3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FDF58F-89C3-4E80-ACE8-3D2CF660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14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15B8D-EB65-45AD-B486-A06A4D100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8320F66-DE4C-41C9-B91C-AB5327161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4C5735E-2DFB-4CA8-98CF-B31A803C5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CCEF4A-4BD1-4C43-BB19-6DC277EB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64B1F5-084C-414A-94D9-56AF20535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4E5BD8-84F7-47A0-BD3D-A57D7315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72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E218737-FFCC-4B48-991B-B2832C445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BE2BAE-494A-4219-A092-FF5A72E1B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233094-B472-4D35-93F3-76AAAE1B8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B8840-C93D-497C-9B79-83241645CF8C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E3C926-F556-4E79-9CA2-9FBECD409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A5FB20-1523-438B-8724-9788BD95A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74B0-FDE9-4F74-8988-78934F727B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71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F109C-6EBF-4ECD-B122-6239FF869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745" y="665825"/>
            <a:ext cx="10608815" cy="2590137"/>
          </a:xfrm>
        </p:spPr>
        <p:txBody>
          <a:bodyPr>
            <a:noAutofit/>
          </a:bodyPr>
          <a:lstStyle/>
          <a:p>
            <a:r>
              <a:rPr lang="nl-NL" sz="9600" b="1" dirty="0"/>
              <a:t>Over de Heilige Geest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0480AF-946A-4055-B750-0497CF851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34778"/>
          </a:xfrm>
        </p:spPr>
        <p:txBody>
          <a:bodyPr>
            <a:normAutofit/>
          </a:bodyPr>
          <a:lstStyle/>
          <a:p>
            <a:r>
              <a:rPr lang="nl-NL" sz="4000" dirty="0"/>
              <a:t>Zevende verwonderlezing</a:t>
            </a:r>
            <a:br>
              <a:rPr lang="nl-NL" sz="4000" dirty="0"/>
            </a:br>
            <a:r>
              <a:rPr lang="nl-NL" sz="4000" dirty="0"/>
              <a:t>in De Ark</a:t>
            </a:r>
            <a:br>
              <a:rPr lang="nl-NL" sz="4000" dirty="0"/>
            </a:br>
            <a:r>
              <a:rPr lang="nl-NL" sz="4000" dirty="0"/>
              <a:t>op 20 mei 2021</a:t>
            </a:r>
          </a:p>
          <a:p>
            <a:r>
              <a:rPr lang="nl-NL" sz="4000" dirty="0"/>
              <a:t>Ds. Piet van Veldhuizen</a:t>
            </a:r>
          </a:p>
        </p:txBody>
      </p:sp>
    </p:spTree>
    <p:extLst>
      <p:ext uri="{BB962C8B-B14F-4D97-AF65-F5344CB8AC3E}">
        <p14:creationId xmlns:p14="http://schemas.microsoft.com/office/powerpoint/2010/main" val="118949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Wachten op de Geest van God</a:t>
            </a:r>
          </a:p>
          <a:p>
            <a:endParaRPr lang="nl-NL" sz="4000" dirty="0">
              <a:solidFill>
                <a:srgbClr val="000000"/>
              </a:solidFill>
              <a:latin typeface="Brioni"/>
            </a:endParaRPr>
          </a:p>
          <a:p>
            <a:r>
              <a:rPr lang="nl-NL" sz="4000" i="1" dirty="0">
                <a:solidFill>
                  <a:srgbClr val="000000"/>
                </a:solidFill>
                <a:effectLst/>
                <a:latin typeface="Brioni"/>
              </a:rPr>
              <a:t>Verwar de Geest van God niet met: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De gedrevenheid van je eigen geest (je ego)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Het grote gelijk van je eigen groep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Geestdrift voor je eigen project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r>
              <a:rPr lang="nl-NL" sz="4000" dirty="0">
                <a:solidFill>
                  <a:srgbClr val="000000"/>
                </a:solidFill>
                <a:latin typeface="Brioni"/>
              </a:rPr>
              <a:t>‘Wachten op de Geest’ = Oefenen in aandacht, alertheid, verlangen, openheid, overgave, bereidheid om te veranderen</a:t>
            </a:r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</p:txBody>
      </p:sp>
    </p:spTree>
    <p:extLst>
      <p:ext uri="{BB962C8B-B14F-4D97-AF65-F5344CB8AC3E}">
        <p14:creationId xmlns:p14="http://schemas.microsoft.com/office/powerpoint/2010/main" val="84973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>
                <a:solidFill>
                  <a:srgbClr val="000000"/>
                </a:solidFill>
                <a:effectLst/>
                <a:latin typeface="Brioni"/>
              </a:rPr>
              <a:t>Zeven verwonderlezingen 2020-2021</a:t>
            </a:r>
            <a:endParaRPr lang="nl-NL" sz="4000" b="1" dirty="0">
              <a:solidFill>
                <a:srgbClr val="000000"/>
              </a:solidFill>
              <a:effectLst/>
              <a:latin typeface="Brioni"/>
            </a:endParaRPr>
          </a:p>
          <a:p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28 okt 2020 – over tijd en eeuwigheid</a:t>
            </a:r>
          </a:p>
          <a:p>
            <a:r>
              <a:rPr lang="nl-NL" sz="4000" dirty="0">
                <a:solidFill>
                  <a:srgbClr val="000000"/>
                </a:solidFill>
                <a:latin typeface="Brioni"/>
              </a:rPr>
              <a:t>26 nov 2020 – over sterven</a:t>
            </a:r>
          </a:p>
          <a:p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27 jan 2021 – over God</a:t>
            </a:r>
          </a:p>
          <a:p>
            <a:r>
              <a:rPr lang="nl-NL" sz="4000" dirty="0">
                <a:solidFill>
                  <a:srgbClr val="000000"/>
                </a:solidFill>
                <a:latin typeface="Brioni"/>
              </a:rPr>
              <a:t>18 feb 2021 – over de Bijbel</a:t>
            </a:r>
          </a:p>
          <a:p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24 mrt 2021 – over Jezus ‘voor ons gestorven’</a:t>
            </a:r>
          </a:p>
          <a:p>
            <a:r>
              <a:rPr lang="nl-NL" sz="4000" dirty="0">
                <a:solidFill>
                  <a:srgbClr val="000000"/>
                </a:solidFill>
                <a:latin typeface="Brioni"/>
              </a:rPr>
              <a:t>28 apr 2021 – over bronnen en tradities</a:t>
            </a:r>
          </a:p>
          <a:p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17 mei 2021 – over de Heilige Geest</a:t>
            </a:r>
          </a:p>
          <a:p>
            <a:r>
              <a:rPr lang="nl-NL" sz="4000" i="1" dirty="0">
                <a:solidFill>
                  <a:srgbClr val="000000"/>
                </a:solidFill>
                <a:latin typeface="Brioni"/>
              </a:rPr>
              <a:t>Alle lezingen zijn nog terug te zien/horen!!</a:t>
            </a:r>
            <a:endParaRPr lang="nl-NL" sz="4000" i="1" dirty="0">
              <a:solidFill>
                <a:srgbClr val="000000"/>
              </a:solidFill>
              <a:effectLst/>
              <a:latin typeface="Brioni"/>
            </a:endParaRPr>
          </a:p>
        </p:txBody>
      </p:sp>
    </p:spTree>
    <p:extLst>
      <p:ext uri="{BB962C8B-B14F-4D97-AF65-F5344CB8AC3E}">
        <p14:creationId xmlns:p14="http://schemas.microsoft.com/office/powerpoint/2010/main" val="243559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Waar het over moet gaan:</a:t>
            </a:r>
          </a:p>
          <a:p>
            <a:pPr marL="742950" indent="-742950">
              <a:buFont typeface="+mj-lt"/>
              <a:buAutoNum type="arabicPeriod"/>
            </a:pPr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Wat ons bezielt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Pinksteren: feest van het bezielde leven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De Geest als één van de ‘drie gezichten van God’ 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Geest, wind, adem: wat ons aanwaait en ontglipt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‘Zonde tegen de Heilige Geest’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Gaven van de Geest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Waaraan je de Geest van God herkent</a:t>
            </a:r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</p:txBody>
      </p:sp>
    </p:spTree>
    <p:extLst>
      <p:ext uri="{BB962C8B-B14F-4D97-AF65-F5344CB8AC3E}">
        <p14:creationId xmlns:p14="http://schemas.microsoft.com/office/powerpoint/2010/main" val="122866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Wat ons bezielt</a:t>
            </a:r>
          </a:p>
          <a:p>
            <a:endParaRPr lang="nl-NL" sz="4000" b="1" dirty="0">
              <a:solidFill>
                <a:srgbClr val="000000"/>
              </a:solidFill>
              <a:effectLst/>
              <a:latin typeface="Brion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Je geest, je innerlijk leven, gedachten, gevoel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Wat soms in kringetjes draait, of blokkeert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Groepsgeest, tijdgeest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Wat is er in je gevaren?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Verbondenheid in het goede of in het kwade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Geest: een ‘transpersoonlijke’ realiteit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Onze geest en de Geest van God</a:t>
            </a:r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</p:txBody>
      </p:sp>
    </p:spTree>
    <p:extLst>
      <p:ext uri="{BB962C8B-B14F-4D97-AF65-F5344CB8AC3E}">
        <p14:creationId xmlns:p14="http://schemas.microsoft.com/office/powerpoint/2010/main" val="279033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Pinksteren: feest van het bezielde leven</a:t>
            </a:r>
          </a:p>
          <a:p>
            <a:endParaRPr lang="nl-NL" sz="4000" b="1" dirty="0">
              <a:solidFill>
                <a:srgbClr val="000000"/>
              </a:solidFill>
              <a:latin typeface="Brion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Zeven weken na Pasen, 7x7, ‘Wekenfeest’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‘Pinksteren’ &lt; </a:t>
            </a:r>
            <a:r>
              <a:rPr lang="nl-NL" sz="4000" i="1" dirty="0" err="1">
                <a:solidFill>
                  <a:srgbClr val="000000"/>
                </a:solidFill>
                <a:latin typeface="Brioni"/>
              </a:rPr>
              <a:t>p</a:t>
            </a:r>
            <a:r>
              <a:rPr lang="nl-NL" sz="4000" i="1" dirty="0" err="1">
                <a:solidFill>
                  <a:srgbClr val="000000"/>
                </a:solidFill>
                <a:effectLst/>
                <a:latin typeface="Brioni"/>
              </a:rPr>
              <a:t>entakostè</a:t>
            </a:r>
            <a:r>
              <a:rPr lang="nl-NL" sz="4000" i="1" dirty="0">
                <a:solidFill>
                  <a:srgbClr val="000000"/>
                </a:solidFill>
                <a:effectLst/>
                <a:latin typeface="Brioni"/>
              </a:rPr>
              <a:t> </a:t>
            </a: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(Grieks voor 50)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Joods: Pasen = Bevrijding uit slavernij (exodus)</a:t>
            </a:r>
            <a:br>
              <a:rPr lang="nl-NL" sz="4000" dirty="0">
                <a:solidFill>
                  <a:srgbClr val="000000"/>
                </a:solidFill>
                <a:latin typeface="Brioni"/>
              </a:rPr>
            </a:br>
            <a:r>
              <a:rPr lang="nl-NL" sz="4000" dirty="0">
                <a:solidFill>
                  <a:srgbClr val="000000"/>
                </a:solidFill>
                <a:latin typeface="Brioni"/>
              </a:rPr>
              <a:t>		Wekenfeest = Gave van de </a:t>
            </a:r>
            <a:r>
              <a:rPr lang="nl-NL" sz="4000" dirty="0" err="1">
                <a:solidFill>
                  <a:srgbClr val="000000"/>
                </a:solidFill>
                <a:latin typeface="Brioni"/>
              </a:rPr>
              <a:t>Tora</a:t>
            </a:r>
            <a:r>
              <a:rPr lang="nl-NL" sz="4000" dirty="0">
                <a:solidFill>
                  <a:srgbClr val="000000"/>
                </a:solidFill>
                <a:latin typeface="Brioni"/>
              </a:rPr>
              <a:t> (geboden)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Zie Exodus 19-20: Godsbezieling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Het gaat over bezielde levenspraktijk!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De grote tekenen zijn van voorbijgaande aard</a:t>
            </a:r>
          </a:p>
        </p:txBody>
      </p:sp>
    </p:spTree>
    <p:extLst>
      <p:ext uri="{BB962C8B-B14F-4D97-AF65-F5344CB8AC3E}">
        <p14:creationId xmlns:p14="http://schemas.microsoft.com/office/powerpoint/2010/main" val="376652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De Geest als één van de ‘drie gezichten van God’</a:t>
            </a:r>
          </a:p>
          <a:p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Eén goddelijke aanwezigheid in drie </a:t>
            </a:r>
            <a:r>
              <a:rPr lang="nl-NL" sz="4000" i="1" dirty="0" err="1">
                <a:solidFill>
                  <a:srgbClr val="000000"/>
                </a:solidFill>
                <a:latin typeface="Brioni"/>
              </a:rPr>
              <a:t>persona’s</a:t>
            </a:r>
            <a:endParaRPr lang="nl-NL" sz="4000" i="1" dirty="0">
              <a:solidFill>
                <a:srgbClr val="000000"/>
              </a:solidFill>
              <a:latin typeface="Brion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i="1" dirty="0">
                <a:solidFill>
                  <a:srgbClr val="000000"/>
                </a:solidFill>
                <a:effectLst/>
                <a:latin typeface="Brioni"/>
              </a:rPr>
              <a:t>Zie de lezing van 27 januari 2021</a:t>
            </a:r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Een van Gods omgangsvormen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God in ons – zie Romeinen 8 – God die</a:t>
            </a:r>
            <a:r>
              <a:rPr lang="nl-NL" sz="4000" dirty="0">
                <a:solidFill>
                  <a:srgbClr val="000000"/>
                </a:solidFill>
                <a:latin typeface="Brioni"/>
              </a:rPr>
              <a:t> je bezielt, die in je spreekt, die je ‘overneemt’, ‘in zich trekt’ (mystiek)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God niet-meer-tegenover-ons</a:t>
            </a:r>
          </a:p>
        </p:txBody>
      </p:sp>
    </p:spTree>
    <p:extLst>
      <p:ext uri="{BB962C8B-B14F-4D97-AF65-F5344CB8AC3E}">
        <p14:creationId xmlns:p14="http://schemas.microsoft.com/office/powerpoint/2010/main" val="410885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Geest, wind, adem: wat ons aanwaait en ontglipt</a:t>
            </a:r>
          </a:p>
          <a:p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Hebreeuws ‘</a:t>
            </a:r>
            <a:r>
              <a:rPr lang="nl-NL" sz="4000" dirty="0" err="1">
                <a:solidFill>
                  <a:srgbClr val="000000"/>
                </a:solidFill>
                <a:latin typeface="Brioni"/>
              </a:rPr>
              <a:t>roeach</a:t>
            </a:r>
            <a:r>
              <a:rPr lang="nl-NL" sz="4000" dirty="0">
                <a:solidFill>
                  <a:srgbClr val="000000"/>
                </a:solidFill>
                <a:latin typeface="Brioni"/>
              </a:rPr>
              <a:t>’, Grieks ‘pneuma’, Latijn ‘spiritus’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Wind, adem, vlaag: vertaalkwesties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Je weet niet vanwaar en waarheen (Johannes 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Je hebt het niet onder controle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Je kunt het niet afbakenen of inblikken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Een heilig waterbed-effect</a:t>
            </a:r>
          </a:p>
        </p:txBody>
      </p:sp>
    </p:spTree>
    <p:extLst>
      <p:ext uri="{BB962C8B-B14F-4D97-AF65-F5344CB8AC3E}">
        <p14:creationId xmlns:p14="http://schemas.microsoft.com/office/powerpoint/2010/main" val="130775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‘Zonde tegen de Heilige Geest’</a:t>
            </a:r>
          </a:p>
          <a:p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Marcus 3:28-30 | </a:t>
            </a:r>
            <a:r>
              <a:rPr lang="nl-NL" sz="4000" dirty="0" err="1">
                <a:solidFill>
                  <a:srgbClr val="000000"/>
                </a:solidFill>
                <a:effectLst/>
                <a:latin typeface="Brioni"/>
              </a:rPr>
              <a:t>Matteüs</a:t>
            </a: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 12:31-32 | Lucas 12:10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Het gaat niet om een incident of ongelukje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Lasteren tegen = maximaal afstand nemen van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Jezelf apart zetten van de verbindende energie van God = God buitensluiten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Het blijft (voor mij) een moeilijke uitspraak</a:t>
            </a:r>
          </a:p>
        </p:txBody>
      </p:sp>
    </p:spTree>
    <p:extLst>
      <p:ext uri="{BB962C8B-B14F-4D97-AF65-F5344CB8AC3E}">
        <p14:creationId xmlns:p14="http://schemas.microsoft.com/office/powerpoint/2010/main" val="326438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Gaven van de Geest</a:t>
            </a:r>
          </a:p>
          <a:p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Aangesloten zijn op God, open voor de hemel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Een palet aan gaven: liefdevol zorgen, lekker koken, helend aanraken – de </a:t>
            </a:r>
            <a:r>
              <a:rPr lang="nl-NL" sz="4000" i="1" dirty="0">
                <a:solidFill>
                  <a:srgbClr val="000000"/>
                </a:solidFill>
                <a:latin typeface="Brioni"/>
              </a:rPr>
              <a:t>flow</a:t>
            </a:r>
            <a:r>
              <a:rPr lang="nl-NL" sz="4000" dirty="0">
                <a:solidFill>
                  <a:srgbClr val="000000"/>
                </a:solidFill>
                <a:latin typeface="Brioni"/>
              </a:rPr>
              <a:t> van God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Extase, geestvervoering, een open poort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Tongentaal: een staat van overgenomen-zijn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De reserves van Paulus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latin typeface="Brioni"/>
              </a:rPr>
              <a:t>Aan wie/wat lever je jezelf uit?</a:t>
            </a:r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</p:txBody>
      </p:sp>
    </p:spTree>
    <p:extLst>
      <p:ext uri="{BB962C8B-B14F-4D97-AF65-F5344CB8AC3E}">
        <p14:creationId xmlns:p14="http://schemas.microsoft.com/office/powerpoint/2010/main" val="265631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0AF0C6-0240-48CA-9F18-6655DEE813AE}"/>
              </a:ext>
            </a:extLst>
          </p:cNvPr>
          <p:cNvSpPr txBox="1"/>
          <p:nvPr/>
        </p:nvSpPr>
        <p:spPr>
          <a:xfrm>
            <a:off x="596284" y="438686"/>
            <a:ext cx="109994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00"/>
                </a:solidFill>
                <a:effectLst/>
                <a:latin typeface="Brioni"/>
              </a:rPr>
              <a:t>Waaraan je de Geest van God herkent</a:t>
            </a:r>
          </a:p>
          <a:p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  <a:p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“De vrucht van de Geest is: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liefde, vreugde en vrede,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geduld, vriendelijkheid en goedheid,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geloof, zachtmoedigheid en zelfbeheersing. </a:t>
            </a:r>
          </a:p>
          <a:p>
            <a:r>
              <a:rPr lang="nl-NL" sz="4000" dirty="0">
                <a:solidFill>
                  <a:srgbClr val="000000"/>
                </a:solidFill>
                <a:effectLst/>
                <a:latin typeface="Brioni"/>
              </a:rPr>
              <a:t>Er is geen wet die daar iets tegen heeft.”</a:t>
            </a:r>
          </a:p>
          <a:p>
            <a:endParaRPr lang="nl-NL" sz="4000" i="1" dirty="0">
              <a:solidFill>
                <a:srgbClr val="000000"/>
              </a:solidFill>
              <a:effectLst/>
              <a:latin typeface="Brioni"/>
            </a:endParaRPr>
          </a:p>
          <a:p>
            <a:r>
              <a:rPr lang="nl-NL" sz="4000" i="1" dirty="0">
                <a:solidFill>
                  <a:srgbClr val="000000"/>
                </a:solidFill>
                <a:effectLst/>
                <a:latin typeface="Brioni"/>
              </a:rPr>
              <a:t>Galaten 5, 22-23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4000" dirty="0">
              <a:solidFill>
                <a:srgbClr val="000000"/>
              </a:solidFill>
              <a:effectLst/>
              <a:latin typeface="Brioni"/>
            </a:endParaRPr>
          </a:p>
        </p:txBody>
      </p:sp>
    </p:spTree>
    <p:extLst>
      <p:ext uri="{BB962C8B-B14F-4D97-AF65-F5344CB8AC3E}">
        <p14:creationId xmlns:p14="http://schemas.microsoft.com/office/powerpoint/2010/main" val="7849890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4984</TotalTime>
  <Words>596</Words>
  <Application>Microsoft Office PowerPoint</Application>
  <PresentationFormat>Breedbeeld</PresentationFormat>
  <Paragraphs>86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Brioni</vt:lpstr>
      <vt:lpstr>Calibri</vt:lpstr>
      <vt:lpstr>Calibri Light</vt:lpstr>
      <vt:lpstr>Kantoorthema</vt:lpstr>
      <vt:lpstr>Over de Heilige Geest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 God</dc:title>
  <dc:creator>Piet van Veldhuizen</dc:creator>
  <cp:lastModifiedBy>Piet van Veldhuizen</cp:lastModifiedBy>
  <cp:revision>9</cp:revision>
  <cp:lastPrinted>2021-02-17T18:23:34Z</cp:lastPrinted>
  <dcterms:created xsi:type="dcterms:W3CDTF">2021-01-25T20:56:36Z</dcterms:created>
  <dcterms:modified xsi:type="dcterms:W3CDTF">2021-05-17T19:40:14Z</dcterms:modified>
</cp:coreProperties>
</file>